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59" r:id="rId12"/>
    <p:sldId id="260" r:id="rId13"/>
    <p:sldId id="261" r:id="rId14"/>
    <p:sldId id="262" r:id="rId15"/>
    <p:sldId id="270" r:id="rId16"/>
    <p:sldId id="271" r:id="rId17"/>
    <p:sldId id="272" r:id="rId18"/>
  </p:sldIdLst>
  <p:sldSz cx="11430000" cy="8567738"/>
  <p:notesSz cx="6858000" cy="9144000"/>
  <p:defaultTextStyle>
    <a:defPPr>
      <a:defRPr lang="en-US"/>
    </a:defPPr>
    <a:lvl1pPr marL="0" algn="l" defTabSz="571258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1pPr>
    <a:lvl2pPr marL="571258" algn="l" defTabSz="571258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2pPr>
    <a:lvl3pPr marL="1142516" algn="l" defTabSz="571258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3pPr>
    <a:lvl4pPr marL="1713774" algn="l" defTabSz="571258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4pPr>
    <a:lvl5pPr marL="2285032" algn="l" defTabSz="571258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5pPr>
    <a:lvl6pPr marL="2856289" algn="l" defTabSz="571258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6pPr>
    <a:lvl7pPr marL="3427547" algn="l" defTabSz="571258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7pPr>
    <a:lvl8pPr marL="3998805" algn="l" defTabSz="571258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8pPr>
    <a:lvl9pPr marL="4570063" algn="l" defTabSz="571258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06" d="100"/>
          <a:sy n="106" d="100"/>
        </p:scale>
        <p:origin x="-1760" y="-104"/>
      </p:cViewPr>
      <p:guideLst>
        <p:guide orient="horz" pos="2699"/>
        <p:guide pos="360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esProps" Target="presProps.xml"/><Relationship Id="rId21" Type="http://schemas.openxmlformats.org/officeDocument/2006/relationships/viewProps" Target="viewProps.xml"/><Relationship Id="rId22" Type="http://schemas.openxmlformats.org/officeDocument/2006/relationships/theme" Target="theme/theme1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57250" y="2661553"/>
            <a:ext cx="9715500" cy="1836511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4855052"/>
            <a:ext cx="8001000" cy="2189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71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425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137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2850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8562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4275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9988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5700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D5116-F2A0-B24E-A5ED-4FE78CD4D01B}" type="datetimeFigureOut">
              <a:rPr lang="en-US" smtClean="0"/>
              <a:t>8/07/14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06317-1739-4146-BD0C-3605C4A2F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73753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D5116-F2A0-B24E-A5ED-4FE78CD4D01B}" type="datetimeFigureOut">
              <a:rPr lang="en-US" smtClean="0"/>
              <a:t>8/07/14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06317-1739-4146-BD0C-3605C4A2F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63216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286750" y="343108"/>
            <a:ext cx="2571750" cy="7310343"/>
          </a:xfrm>
        </p:spPr>
        <p:txBody>
          <a:bodyPr vert="eaVert"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1500" y="343108"/>
            <a:ext cx="7524750" cy="7310343"/>
          </a:xfrm>
        </p:spPr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D5116-F2A0-B24E-A5ED-4FE78CD4D01B}" type="datetimeFigureOut">
              <a:rPr lang="en-US" smtClean="0"/>
              <a:t>8/07/14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06317-1739-4146-BD0C-3605C4A2F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45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D5116-F2A0-B24E-A5ED-4FE78CD4D01B}" type="datetimeFigureOut">
              <a:rPr lang="en-US" smtClean="0"/>
              <a:t>8/07/14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06317-1739-4146-BD0C-3605C4A2F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3471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2892" y="5505566"/>
            <a:ext cx="9715500" cy="1701648"/>
          </a:xfrm>
        </p:spPr>
        <p:txBody>
          <a:bodyPr anchor="t"/>
          <a:lstStyle>
            <a:lvl1pPr algn="l">
              <a:defRPr sz="5000" b="1" cap="all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2892" y="3631375"/>
            <a:ext cx="9715500" cy="1874192"/>
          </a:xfrm>
        </p:spPr>
        <p:txBody>
          <a:bodyPr anchor="b"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1pPr>
            <a:lvl2pPr marL="571258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42516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713774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285032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856289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42754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99880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570063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D5116-F2A0-B24E-A5ED-4FE78CD4D01B}" type="datetimeFigureOut">
              <a:rPr lang="en-US" smtClean="0"/>
              <a:t>8/07/14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06317-1739-4146-BD0C-3605C4A2F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04467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1500" y="1999139"/>
            <a:ext cx="5048250" cy="5654311"/>
          </a:xfrm>
        </p:spPr>
        <p:txBody>
          <a:bodyPr/>
          <a:lstStyle>
            <a:lvl1pPr>
              <a:defRPr sz="3500"/>
            </a:lvl1pPr>
            <a:lvl2pPr>
              <a:defRPr sz="2900"/>
            </a:lvl2pPr>
            <a:lvl3pPr>
              <a:defRPr sz="25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0250" y="1999139"/>
            <a:ext cx="5048250" cy="5654311"/>
          </a:xfrm>
        </p:spPr>
        <p:txBody>
          <a:bodyPr/>
          <a:lstStyle>
            <a:lvl1pPr>
              <a:defRPr sz="3500"/>
            </a:lvl1pPr>
            <a:lvl2pPr>
              <a:defRPr sz="2900"/>
            </a:lvl2pPr>
            <a:lvl3pPr>
              <a:defRPr sz="25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D5116-F2A0-B24E-A5ED-4FE78CD4D01B}" type="datetimeFigureOut">
              <a:rPr lang="en-US" smtClean="0"/>
              <a:t>8/07/14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06317-1739-4146-BD0C-3605C4A2F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7725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1501" y="1917827"/>
            <a:ext cx="5050235" cy="799258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71258" indent="0">
              <a:buNone/>
              <a:defRPr sz="2500" b="1"/>
            </a:lvl2pPr>
            <a:lvl3pPr marL="1142516" indent="0">
              <a:buNone/>
              <a:defRPr sz="2300" b="1"/>
            </a:lvl3pPr>
            <a:lvl4pPr marL="1713774" indent="0">
              <a:buNone/>
              <a:defRPr sz="2100" b="1"/>
            </a:lvl4pPr>
            <a:lvl5pPr marL="2285032" indent="0">
              <a:buNone/>
              <a:defRPr sz="2100" b="1"/>
            </a:lvl5pPr>
            <a:lvl6pPr marL="2856289" indent="0">
              <a:buNone/>
              <a:defRPr sz="2100" b="1"/>
            </a:lvl6pPr>
            <a:lvl7pPr marL="3427547" indent="0">
              <a:buNone/>
              <a:defRPr sz="2100" b="1"/>
            </a:lvl7pPr>
            <a:lvl8pPr marL="3998805" indent="0">
              <a:buNone/>
              <a:defRPr sz="2100" b="1"/>
            </a:lvl8pPr>
            <a:lvl9pPr marL="4570063" indent="0">
              <a:buNone/>
              <a:defRPr sz="21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1501" y="2717084"/>
            <a:ext cx="5050235" cy="4936367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06284" y="1917827"/>
            <a:ext cx="5052219" cy="799258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71258" indent="0">
              <a:buNone/>
              <a:defRPr sz="2500" b="1"/>
            </a:lvl2pPr>
            <a:lvl3pPr marL="1142516" indent="0">
              <a:buNone/>
              <a:defRPr sz="2300" b="1"/>
            </a:lvl3pPr>
            <a:lvl4pPr marL="1713774" indent="0">
              <a:buNone/>
              <a:defRPr sz="2100" b="1"/>
            </a:lvl4pPr>
            <a:lvl5pPr marL="2285032" indent="0">
              <a:buNone/>
              <a:defRPr sz="2100" b="1"/>
            </a:lvl5pPr>
            <a:lvl6pPr marL="2856289" indent="0">
              <a:buNone/>
              <a:defRPr sz="2100" b="1"/>
            </a:lvl6pPr>
            <a:lvl7pPr marL="3427547" indent="0">
              <a:buNone/>
              <a:defRPr sz="2100" b="1"/>
            </a:lvl7pPr>
            <a:lvl8pPr marL="3998805" indent="0">
              <a:buNone/>
              <a:defRPr sz="2100" b="1"/>
            </a:lvl8pPr>
            <a:lvl9pPr marL="4570063" indent="0">
              <a:buNone/>
              <a:defRPr sz="21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284" y="2717084"/>
            <a:ext cx="5052219" cy="4936367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D5116-F2A0-B24E-A5ED-4FE78CD4D01B}" type="datetimeFigureOut">
              <a:rPr lang="en-US" smtClean="0"/>
              <a:t>8/07/14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06317-1739-4146-BD0C-3605C4A2F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2958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D5116-F2A0-B24E-A5ED-4FE78CD4D01B}" type="datetimeFigureOut">
              <a:rPr lang="en-US" smtClean="0"/>
              <a:t>8/07/14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06317-1739-4146-BD0C-3605C4A2F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7158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D5116-F2A0-B24E-A5ED-4FE78CD4D01B}" type="datetimeFigureOut">
              <a:rPr lang="en-US" smtClean="0"/>
              <a:t>8/07/14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06317-1739-4146-BD0C-3605C4A2F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534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" y="341123"/>
            <a:ext cx="3760392" cy="1451756"/>
          </a:xfrm>
        </p:spPr>
        <p:txBody>
          <a:bodyPr anchor="b"/>
          <a:lstStyle>
            <a:lvl1pPr algn="l">
              <a:defRPr sz="25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68812" y="341123"/>
            <a:ext cx="6389688" cy="7312327"/>
          </a:xfrm>
        </p:spPr>
        <p:txBody>
          <a:bodyPr/>
          <a:lstStyle>
            <a:lvl1pPr>
              <a:defRPr sz="4000"/>
            </a:lvl1pPr>
            <a:lvl2pPr>
              <a:defRPr sz="35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" y="1792878"/>
            <a:ext cx="3760392" cy="5860572"/>
          </a:xfrm>
        </p:spPr>
        <p:txBody>
          <a:bodyPr/>
          <a:lstStyle>
            <a:lvl1pPr marL="0" indent="0">
              <a:buNone/>
              <a:defRPr sz="1700"/>
            </a:lvl1pPr>
            <a:lvl2pPr marL="571258" indent="0">
              <a:buNone/>
              <a:defRPr sz="1500"/>
            </a:lvl2pPr>
            <a:lvl3pPr marL="1142516" indent="0">
              <a:buNone/>
              <a:defRPr sz="1200"/>
            </a:lvl3pPr>
            <a:lvl4pPr marL="1713774" indent="0">
              <a:buNone/>
              <a:defRPr sz="1000"/>
            </a:lvl4pPr>
            <a:lvl5pPr marL="2285032" indent="0">
              <a:buNone/>
              <a:defRPr sz="1000"/>
            </a:lvl5pPr>
            <a:lvl6pPr marL="2856289" indent="0">
              <a:buNone/>
              <a:defRPr sz="1000"/>
            </a:lvl6pPr>
            <a:lvl7pPr marL="3427547" indent="0">
              <a:buNone/>
              <a:defRPr sz="1000"/>
            </a:lvl7pPr>
            <a:lvl8pPr marL="3998805" indent="0">
              <a:buNone/>
              <a:defRPr sz="1000"/>
            </a:lvl8pPr>
            <a:lvl9pPr marL="4570063" indent="0">
              <a:buNone/>
              <a:defRPr sz="10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D5116-F2A0-B24E-A5ED-4FE78CD4D01B}" type="datetimeFigureOut">
              <a:rPr lang="en-US" smtClean="0"/>
              <a:t>8/07/14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06317-1739-4146-BD0C-3605C4A2F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70130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40360" y="5997418"/>
            <a:ext cx="6858000" cy="708029"/>
          </a:xfrm>
        </p:spPr>
        <p:txBody>
          <a:bodyPr anchor="b"/>
          <a:lstStyle>
            <a:lvl1pPr algn="l">
              <a:defRPr sz="25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40360" y="765543"/>
            <a:ext cx="6858000" cy="5140643"/>
          </a:xfrm>
        </p:spPr>
        <p:txBody>
          <a:bodyPr/>
          <a:lstStyle>
            <a:lvl1pPr marL="0" indent="0">
              <a:buNone/>
              <a:defRPr sz="4000"/>
            </a:lvl1pPr>
            <a:lvl2pPr marL="571258" indent="0">
              <a:buNone/>
              <a:defRPr sz="3500"/>
            </a:lvl2pPr>
            <a:lvl3pPr marL="1142516" indent="0">
              <a:buNone/>
              <a:defRPr sz="2900"/>
            </a:lvl3pPr>
            <a:lvl4pPr marL="1713774" indent="0">
              <a:buNone/>
              <a:defRPr sz="2500"/>
            </a:lvl4pPr>
            <a:lvl5pPr marL="2285032" indent="0">
              <a:buNone/>
              <a:defRPr sz="2500"/>
            </a:lvl5pPr>
            <a:lvl6pPr marL="2856289" indent="0">
              <a:buNone/>
              <a:defRPr sz="2500"/>
            </a:lvl6pPr>
            <a:lvl7pPr marL="3427547" indent="0">
              <a:buNone/>
              <a:defRPr sz="2500"/>
            </a:lvl7pPr>
            <a:lvl8pPr marL="3998805" indent="0">
              <a:buNone/>
              <a:defRPr sz="2500"/>
            </a:lvl8pPr>
            <a:lvl9pPr marL="4570063" indent="0">
              <a:buNone/>
              <a:defRPr sz="2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40360" y="6705447"/>
            <a:ext cx="6858000" cy="1005518"/>
          </a:xfrm>
        </p:spPr>
        <p:txBody>
          <a:bodyPr/>
          <a:lstStyle>
            <a:lvl1pPr marL="0" indent="0">
              <a:buNone/>
              <a:defRPr sz="1700"/>
            </a:lvl1pPr>
            <a:lvl2pPr marL="571258" indent="0">
              <a:buNone/>
              <a:defRPr sz="1500"/>
            </a:lvl2pPr>
            <a:lvl3pPr marL="1142516" indent="0">
              <a:buNone/>
              <a:defRPr sz="1200"/>
            </a:lvl3pPr>
            <a:lvl4pPr marL="1713774" indent="0">
              <a:buNone/>
              <a:defRPr sz="1000"/>
            </a:lvl4pPr>
            <a:lvl5pPr marL="2285032" indent="0">
              <a:buNone/>
              <a:defRPr sz="1000"/>
            </a:lvl5pPr>
            <a:lvl6pPr marL="2856289" indent="0">
              <a:buNone/>
              <a:defRPr sz="1000"/>
            </a:lvl6pPr>
            <a:lvl7pPr marL="3427547" indent="0">
              <a:buNone/>
              <a:defRPr sz="1000"/>
            </a:lvl7pPr>
            <a:lvl8pPr marL="3998805" indent="0">
              <a:buNone/>
              <a:defRPr sz="1000"/>
            </a:lvl8pPr>
            <a:lvl9pPr marL="4570063" indent="0">
              <a:buNone/>
              <a:defRPr sz="10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D5116-F2A0-B24E-A5ED-4FE78CD4D01B}" type="datetimeFigureOut">
              <a:rPr lang="en-US" smtClean="0"/>
              <a:t>8/07/14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06317-1739-4146-BD0C-3605C4A2F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4107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71500" y="343107"/>
            <a:ext cx="10287000" cy="1427956"/>
          </a:xfrm>
          <a:prstGeom prst="rect">
            <a:avLst/>
          </a:prstGeom>
        </p:spPr>
        <p:txBody>
          <a:bodyPr vert="horz" lIns="114252" tIns="57125" rIns="114252" bIns="57125" rtlCol="0" anchor="ctr">
            <a:normAutofit/>
          </a:bodyPr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1500" y="1999139"/>
            <a:ext cx="10287000" cy="5654311"/>
          </a:xfrm>
          <a:prstGeom prst="rect">
            <a:avLst/>
          </a:prstGeom>
        </p:spPr>
        <p:txBody>
          <a:bodyPr vert="horz" lIns="114252" tIns="57125" rIns="114252" bIns="57125" rtlCol="0">
            <a:normAutofit/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" y="7941025"/>
            <a:ext cx="2667000" cy="456153"/>
          </a:xfrm>
          <a:prstGeom prst="rect">
            <a:avLst/>
          </a:prstGeom>
        </p:spPr>
        <p:txBody>
          <a:bodyPr vert="horz" lIns="114252" tIns="57125" rIns="114252" bIns="57125" rtlCol="0" anchor="ctr"/>
          <a:lstStyle>
            <a:lvl1pPr algn="l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3D5116-F2A0-B24E-A5ED-4FE78CD4D01B}" type="datetimeFigureOut">
              <a:rPr lang="en-US" smtClean="0"/>
              <a:t>8/07/14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05250" y="7941025"/>
            <a:ext cx="3619500" cy="456153"/>
          </a:xfrm>
          <a:prstGeom prst="rect">
            <a:avLst/>
          </a:prstGeom>
        </p:spPr>
        <p:txBody>
          <a:bodyPr vert="horz" lIns="114252" tIns="57125" rIns="114252" bIns="57125" rtlCol="0" anchor="ctr"/>
          <a:lstStyle>
            <a:lvl1pPr algn="ct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91500" y="7941025"/>
            <a:ext cx="2667000" cy="456153"/>
          </a:xfrm>
          <a:prstGeom prst="rect">
            <a:avLst/>
          </a:prstGeom>
        </p:spPr>
        <p:txBody>
          <a:bodyPr vert="horz" lIns="114252" tIns="57125" rIns="114252" bIns="57125" rtlCol="0" anchor="ctr"/>
          <a:lstStyle>
            <a:lvl1pPr algn="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406317-1739-4146-BD0C-3605C4A2F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9614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571258" rtl="0" eaLnBrk="1" latinLnBrk="0" hangingPunct="1">
        <a:spcBef>
          <a:spcPct val="0"/>
        </a:spcBef>
        <a:buNone/>
        <a:defRPr sz="5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8444" indent="-428444" algn="l" defTabSz="571258" rtl="0" eaLnBrk="1" latinLnBrk="0" hangingPunct="1">
        <a:spcBef>
          <a:spcPct val="20000"/>
        </a:spcBef>
        <a:buFont typeface="Arial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1pPr>
      <a:lvl2pPr marL="928294" indent="-357036" algn="l" defTabSz="571258" rtl="0" eaLnBrk="1" latinLnBrk="0" hangingPunct="1">
        <a:spcBef>
          <a:spcPct val="20000"/>
        </a:spcBef>
        <a:buFont typeface="Arial"/>
        <a:buChar char="–"/>
        <a:defRPr sz="3500" kern="1200">
          <a:solidFill>
            <a:schemeClr val="tx1"/>
          </a:solidFill>
          <a:latin typeface="+mn-lt"/>
          <a:ea typeface="+mn-ea"/>
          <a:cs typeface="+mn-cs"/>
        </a:defRPr>
      </a:lvl2pPr>
      <a:lvl3pPr marL="1428145" indent="-285629" algn="l" defTabSz="571258" rtl="0" eaLnBrk="1" latinLnBrk="0" hangingPunct="1">
        <a:spcBef>
          <a:spcPct val="20000"/>
        </a:spcBef>
        <a:buFont typeface="Arial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99403" indent="-285629" algn="l" defTabSz="571258" rtl="0" eaLnBrk="1" latinLnBrk="0" hangingPunct="1">
        <a:spcBef>
          <a:spcPct val="20000"/>
        </a:spcBef>
        <a:buFont typeface="Arial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70660" indent="-285629" algn="l" defTabSz="571258" rtl="0" eaLnBrk="1" latinLnBrk="0" hangingPunct="1">
        <a:spcBef>
          <a:spcPct val="20000"/>
        </a:spcBef>
        <a:buFont typeface="Arial"/>
        <a:buChar char="»"/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141918" indent="-285629" algn="l" defTabSz="571258" rtl="0" eaLnBrk="1" latinLnBrk="0" hangingPunct="1">
        <a:spcBef>
          <a:spcPct val="20000"/>
        </a:spcBef>
        <a:buFont typeface="Arial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713176" indent="-285629" algn="l" defTabSz="571258" rtl="0" eaLnBrk="1" latinLnBrk="0" hangingPunct="1">
        <a:spcBef>
          <a:spcPct val="20000"/>
        </a:spcBef>
        <a:buFont typeface="Arial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284434" indent="-285629" algn="l" defTabSz="571258" rtl="0" eaLnBrk="1" latinLnBrk="0" hangingPunct="1">
        <a:spcBef>
          <a:spcPct val="20000"/>
        </a:spcBef>
        <a:buFont typeface="Arial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855692" indent="-285629" algn="l" defTabSz="571258" rtl="0" eaLnBrk="1" latinLnBrk="0" hangingPunct="1">
        <a:spcBef>
          <a:spcPct val="20000"/>
        </a:spcBef>
        <a:buFont typeface="Arial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1258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71258" algn="l" defTabSz="571258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516" algn="l" defTabSz="571258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13774" algn="l" defTabSz="571258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285032" algn="l" defTabSz="571258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56289" algn="l" defTabSz="571258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27547" algn="l" defTabSz="571258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98805" algn="l" defTabSz="571258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70063" algn="l" defTabSz="571258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hormonehoroscope.com/" TargetMode="External"/><Relationship Id="rId4" Type="http://schemas.openxmlformats.org/officeDocument/2006/relationships/hyperlink" Target="http://bootslearningstore.com/ks4/puberty.html" TargetMode="External"/><Relationship Id="rId5" Type="http://schemas.openxmlformats.org/officeDocument/2006/relationships/hyperlink" Target="https://ubykotex.com/get-the-facts/article?id=50358" TargetMode="External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93570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73974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64677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33047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hlinkClick r:id="rId3"/>
          </p:cNvPr>
          <p:cNvSpPr/>
          <p:nvPr/>
        </p:nvSpPr>
        <p:spPr>
          <a:xfrm>
            <a:off x="1537683" y="3791237"/>
            <a:ext cx="4495767" cy="32570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931" tIns="45965" rIns="91931" bIns="45965" spcCol="0"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hlinkClick r:id="rId4"/>
          </p:cNvPr>
          <p:cNvSpPr/>
          <p:nvPr/>
        </p:nvSpPr>
        <p:spPr>
          <a:xfrm>
            <a:off x="1537684" y="4608904"/>
            <a:ext cx="7740540" cy="32570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931" tIns="45965" rIns="91931" bIns="45965" spcCol="0"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hlinkClick r:id="rId5"/>
          </p:cNvPr>
          <p:cNvSpPr/>
          <p:nvPr/>
        </p:nvSpPr>
        <p:spPr>
          <a:xfrm>
            <a:off x="1537684" y="5325459"/>
            <a:ext cx="5121265" cy="60241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931" tIns="45965" rIns="91931" bIns="45965" spcCol="0"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72081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11034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911727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37146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13466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56533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79567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76740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14592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65592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67741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37937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08194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</TotalTime>
  <Words>0</Words>
  <Application>Microsoft Macintosh PowerPoint</Application>
  <PresentationFormat>Custom</PresentationFormat>
  <Paragraphs>0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KEREN MORAN</dc:creator>
  <cp:lastModifiedBy>Noa Peer</cp:lastModifiedBy>
  <cp:revision>39</cp:revision>
  <dcterms:created xsi:type="dcterms:W3CDTF">2014-07-06T23:11:34Z</dcterms:created>
  <dcterms:modified xsi:type="dcterms:W3CDTF">2014-07-08T01:35:03Z</dcterms:modified>
</cp:coreProperties>
</file>